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62" r:id="rId2"/>
    <p:sldId id="263" r:id="rId3"/>
    <p:sldId id="264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80" autoAdjust="0"/>
    <p:restoredTop sz="86410" autoAdjust="0"/>
  </p:normalViewPr>
  <p:slideViewPr>
    <p:cSldViewPr snapToGrid="0">
      <p:cViewPr varScale="1">
        <p:scale>
          <a:sx n="75" d="100"/>
          <a:sy n="75" d="100"/>
        </p:scale>
        <p:origin x="77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FA5E2-AAAF-4CE2-8E6F-6261386F54F2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D429C-09AE-4810-B7FB-77A43B07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3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ntent/tweet?url=http://pewrsr.ch/1E6RQLr&amp;text=92%25%20of%20American%20teens%20go%20online%20daily,%20including%2024%25%20who%20go%20online%20'almost%20constantly.'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vast majority of teenagers have their own cell phone including 41% who say they have a smartphone.  Cell phone ownership varies by age with 74% of 13- to 14- year olds and 87% of 15- to 17- year</a:t>
            </a:r>
            <a:r>
              <a:rPr lang="en-US" baseline="0" dirty="0" smtClean="0"/>
              <a:t> olds.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D429C-09AE-4810-B7FB-77A43B07A1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26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Aided by the convenience and constant access provided by mobile devices, especially smartphones, </a:t>
            </a:r>
            <a:r>
              <a:rPr lang="en-US" u="sng" dirty="0" smtClean="0">
                <a:hlinkClick r:id="rId3"/>
              </a:rPr>
              <a:t>92% of teens report going online daily — including 24% who say they go online “almost constantly</a:t>
            </a:r>
            <a:r>
              <a:rPr lang="en-US" u="sng" dirty="0" smtClean="0"/>
              <a:t>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D429C-09AE-4810-B7FB-77A43B07A1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1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D429C-09AE-4810-B7FB-77A43B07A1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74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Two-thirds</a:t>
            </a:r>
            <a:r>
              <a:rPr lang="en-US" baseline="0" dirty="0" smtClean="0"/>
              <a:t> (68%) of teens text every day, half (51%) visit social networking sites daily, and 11% send or receive tweets at least once every day.  Teens prefer texting due to the convenience -30% saying it’s the quickest and 23% because it’s the easiest way to get in touch with one another.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D429C-09AE-4810-B7FB-77A43B07A1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66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there are real benefits to kids using sites like Facebook, including increased communication, access to information and help in developing a sense of self, there can be serious downsides to all this online sharing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D429C-09AE-4810-B7FB-77A43B07A1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6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microsoft.com/office/2011/relationships/webextension" Target="../webextensions/webextension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microsoft.com/office/2011/relationships/webextension" Target="../webextensions/webextension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46" y="1329690"/>
            <a:ext cx="10058400" cy="40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4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pp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3418308"/>
                  </p:ext>
                </p:extLst>
              </p:nvPr>
            </p:nvGraphicFramePr>
            <p:xfrm>
              <a:off x="6016752" y="996696"/>
              <a:ext cx="5353050" cy="499262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pp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6752" y="996696"/>
                <a:ext cx="5353050" cy="4992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App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1528464"/>
                  </p:ext>
                </p:extLst>
              </p:nvPr>
            </p:nvGraphicFramePr>
            <p:xfrm>
              <a:off x="667512" y="996695"/>
              <a:ext cx="5413248" cy="499262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5" name="App 4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7512" y="996695"/>
                <a:ext cx="5413248" cy="49926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23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pp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3163998"/>
                  </p:ext>
                </p:extLst>
              </p:nvPr>
            </p:nvGraphicFramePr>
            <p:xfrm>
              <a:off x="6400800" y="1152141"/>
              <a:ext cx="4868418" cy="476935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pp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00800" y="1152141"/>
                <a:ext cx="4868418" cy="4769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App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2736680"/>
                  </p:ext>
                </p:extLst>
              </p:nvPr>
            </p:nvGraphicFramePr>
            <p:xfrm>
              <a:off x="1242822" y="1152141"/>
              <a:ext cx="5075682" cy="476935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5" name="App 4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2822" y="1152141"/>
                <a:ext cx="5075682" cy="47693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506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82% of teens say that they own a cell phone.</a:t>
            </a:r>
            <a:endParaRPr lang="en-US" sz="6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74% age 13 – 14 year olds</a:t>
            </a:r>
          </a:p>
          <a:p>
            <a:r>
              <a:rPr lang="en-US" sz="3600" dirty="0" smtClean="0"/>
              <a:t>87% age 15 – 17 year olds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1232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92% of teens report going online daily.  </a:t>
            </a:r>
            <a:endParaRPr lang="en-US" sz="7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56% of teens report going online several times per day.</a:t>
            </a:r>
          </a:p>
          <a:p>
            <a:r>
              <a:rPr lang="en-US" sz="2800" dirty="0" smtClean="0"/>
              <a:t>24% report going online almost constantly.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498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71% of teens use more than one social network </a:t>
            </a:r>
            <a:r>
              <a:rPr lang="en-US" sz="6000" dirty="0" smtClean="0"/>
              <a:t>site.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Facebook remains the most used social networking site with Twitter following close as the second most used site.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0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 typical teen sends 30 texts per day.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>
          <a:xfrm>
            <a:off x="1295400" y="3355848"/>
            <a:ext cx="4718304" cy="252001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33% of teens use texting apps such as </a:t>
            </a:r>
            <a:r>
              <a:rPr lang="en-US" sz="2400" dirty="0" err="1" smtClean="0"/>
              <a:t>Kik</a:t>
            </a:r>
            <a:r>
              <a:rPr lang="en-US" sz="2400" dirty="0" smtClean="0"/>
              <a:t> and WhatsApp.</a:t>
            </a:r>
          </a:p>
          <a:p>
            <a:r>
              <a:rPr lang="en-US" dirty="0" smtClean="0"/>
              <a:t>Many teens use texting lingo or slang.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Recognize any of these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800922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/>
              <a:t>CD9: Short for "Code 9," which means parents are around.</a:t>
            </a:r>
          </a:p>
          <a:p>
            <a:r>
              <a:rPr lang="en-US" sz="2900" dirty="0"/>
              <a:t>KPC: Keeping Parents Clueless</a:t>
            </a:r>
          </a:p>
          <a:p>
            <a:r>
              <a:rPr lang="en-US" sz="2900" dirty="0"/>
              <a:t>MOS: Mom Over Shoulder</a:t>
            </a:r>
          </a:p>
          <a:p>
            <a:r>
              <a:rPr lang="en-US" sz="2900" dirty="0"/>
              <a:t>P911: Parent Alert</a:t>
            </a:r>
          </a:p>
          <a:p>
            <a:r>
              <a:rPr lang="en-US" sz="2900" dirty="0"/>
              <a:t>PAL: Parents Are Listening</a:t>
            </a:r>
          </a:p>
          <a:p>
            <a:r>
              <a:rPr lang="en-US" sz="2900" dirty="0"/>
              <a:t>PAW: Parents Are Watching</a:t>
            </a:r>
          </a:p>
          <a:p>
            <a:r>
              <a:rPr lang="en-US" sz="2900" dirty="0"/>
              <a:t>PIR: Parent In Room</a:t>
            </a:r>
          </a:p>
          <a:p>
            <a:r>
              <a:rPr lang="en-US" sz="2900" dirty="0"/>
              <a:t>POS: Parent Over Shoulder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0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737551" y="1167575"/>
            <a:ext cx="9125521" cy="2983801"/>
          </a:xfrm>
        </p:spPr>
        <p:txBody>
          <a:bodyPr>
            <a:noAutofit/>
          </a:bodyPr>
          <a:lstStyle/>
          <a:p>
            <a:r>
              <a:rPr lang="en-US" sz="4800" dirty="0" smtClean="0"/>
              <a:t>Just as we prepare our children for life in the real world we should prepare our children for life in the digital world.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4473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webextensions/webextension1.xml><?xml version="1.0" encoding="utf-8"?>
<we:webextension xmlns:we="http://schemas.microsoft.com/office/webextensions/webextension/2010/11" id="{DCACCEB0-3CC9-4EBE-A45C-BF91DA5C3F25}">
  <we:reference id="wa104218073" version="1.1.0.0" store="en-US" storeType="OMEX"/>
  <we:alternateReferences>
    <we:reference id="WA104218073" version="1.1.0.0" store="WA104218073" storeType="OMEX"/>
  </we:alternateReferences>
  <we:properties>
    <we:property name="url" value="&quot;multiple_choice_polls/YmX5InjHDurGjj4&quot;"/>
    <we:property name="appSlideData" value="{&quot;slideId&quot;:262,&quot;confidenceLevel&quot;:2}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B2B0F212-05A8-443B-8BDA-C3A8C8B4AF86}">
  <we:reference id="wa104218073" version="1.1.0.0" store="en-US" storeType="OMEX"/>
  <we:alternateReferences>
    <we:reference id="WA104218073" version="1.1.0.0" store="WA104218073" storeType="OMEX"/>
  </we:alternateReferences>
  <we:properties>
    <we:property name="appSlideData" value="{&quot;slideId&quot;:263,&quot;confidenceLevel&quot;:2}"/>
    <we:property name="url" value="&quot;multiple_choice_polls/2rzNHEPiiEK07ZY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0D2F4CD0-A827-4690-92A4-87C1B8AD2471}">
  <we:reference id="wa104218073" version="1.1.0.0" store="en-US" storeType="OMEX"/>
  <we:alternateReferences>
    <we:reference id="WA104218073" version="1.1.0.0" store="WA104218073" storeType="OMEX"/>
  </we:alternateReferences>
  <we:properties>
    <we:property name="appSlideData" value="{&quot;slideId&quot;:264,&quot;confidenceLevel&quot;:2}"/>
    <we:property name="url" value="&quot;multiple_choice_polls/RGhhl3VSUWSQ4Ki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65DAE254-AB39-4599-A2A3-E372A7B30607}">
  <we:reference id="wa104218073" version="1.1.0.0" store="en-US" storeType="OMEX"/>
  <we:alternateReferences>
    <we:reference id="WA104218073" version="1.1.0.0" store="WA104218073" storeType="OMEX"/>
  </we:alternateReferences>
  <we:properties>
    <we:property name="appSlideData" value="{&quot;slideId&quot;:264,&quot;confidenceLevel&quot;:2}"/>
    <we:property name="url" value="&quot;multiple_choice_polls/fH2XWHYk12vCYv8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322</TotalTime>
  <Words>363</Words>
  <Application>Microsoft Office PowerPoint</Application>
  <PresentationFormat>Widescreen</PresentationFormat>
  <Paragraphs>30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82% of teens say that they own a cell phone.</vt:lpstr>
      <vt:lpstr>92% of teens report going online daily.  </vt:lpstr>
      <vt:lpstr>71% of teens use more than one social network site.</vt:lpstr>
      <vt:lpstr>A typical teen sends 30 texts per day.</vt:lpstr>
      <vt:lpstr>Just as we prepare our children for life in the real world we should prepare our children for life in the digital world.</vt:lpstr>
    </vt:vector>
  </TitlesOfParts>
  <Company>Fulton County School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82% of teens say that they own which of the following?</dc:title>
  <dc:creator>Wood, Laura S</dc:creator>
  <cp:lastModifiedBy>Wood, Laura S</cp:lastModifiedBy>
  <cp:revision>15</cp:revision>
  <dcterms:created xsi:type="dcterms:W3CDTF">2015-08-25T18:22:48Z</dcterms:created>
  <dcterms:modified xsi:type="dcterms:W3CDTF">2015-08-31T16:37:58Z</dcterms:modified>
</cp:coreProperties>
</file>